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mardi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17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216" y="1258669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6132" y="2743200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Identify verbs that use </a:t>
            </a:r>
            <a:r>
              <a:rPr lang="en-US" sz="2400" dirty="0" err="1" smtClean="0">
                <a:latin typeface="Kristen ITC" pitchFamily="66" charset="0"/>
              </a:rPr>
              <a:t>être</a:t>
            </a:r>
            <a:r>
              <a:rPr lang="en-US" sz="2400" dirty="0" smtClean="0">
                <a:latin typeface="Kristen ITC" pitchFamily="66" charset="0"/>
              </a:rPr>
              <a:t>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6131" y="3581400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Conjugate verbs that use </a:t>
            </a:r>
            <a:r>
              <a:rPr lang="en-US" sz="2400" dirty="0" err="1" smtClean="0">
                <a:latin typeface="Kristen ITC" pitchFamily="66" charset="0"/>
              </a:rPr>
              <a:t>être</a:t>
            </a:r>
            <a:r>
              <a:rPr lang="en-US" sz="2400" dirty="0" smtClean="0">
                <a:latin typeface="Kristen ITC" pitchFamily="66" charset="0"/>
              </a:rPr>
              <a:t> in the passé </a:t>
            </a:r>
            <a:r>
              <a:rPr lang="en-US" sz="2400" dirty="0" err="1" smtClean="0">
                <a:latin typeface="Kristen ITC" pitchFamily="66" charset="0"/>
              </a:rPr>
              <a:t>composé</a:t>
            </a:r>
            <a:endParaRPr lang="en-US" sz="24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61" y="4573284"/>
            <a:ext cx="8633139" cy="46166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Kristen ITC" pitchFamily="66" charset="0"/>
              </a:rPr>
              <a:t>Describe what something was like in the past</a:t>
            </a:r>
            <a:endParaRPr lang="en-US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</TotalTime>
  <Words>41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104</cp:revision>
  <dcterms:created xsi:type="dcterms:W3CDTF">2011-09-14T23:22:57Z</dcterms:created>
  <dcterms:modified xsi:type="dcterms:W3CDTF">2013-10-15T17:42:58Z</dcterms:modified>
</cp:coreProperties>
</file>